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73" r:id="rId4"/>
    <p:sldId id="288" r:id="rId5"/>
    <p:sldId id="271" r:id="rId6"/>
    <p:sldId id="285" r:id="rId7"/>
    <p:sldId id="258" r:id="rId8"/>
    <p:sldId id="260" r:id="rId9"/>
    <p:sldId id="262" r:id="rId10"/>
    <p:sldId id="267" r:id="rId11"/>
    <p:sldId id="263" r:id="rId12"/>
    <p:sldId id="264" r:id="rId13"/>
    <p:sldId id="261" r:id="rId14"/>
    <p:sldId id="256" r:id="rId15"/>
    <p:sldId id="265" r:id="rId16"/>
    <p:sldId id="266" r:id="rId17"/>
    <p:sldId id="268" r:id="rId18"/>
    <p:sldId id="269" r:id="rId19"/>
    <p:sldId id="270" r:id="rId20"/>
    <p:sldId id="272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6" r:id="rId33"/>
    <p:sldId id="287" r:id="rId3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>
      <p:cViewPr>
        <p:scale>
          <a:sx n="66" d="100"/>
          <a:sy n="66" d="100"/>
        </p:scale>
        <p:origin x="-2850" y="-13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M:\Git\HatedPython\CourseWork\Тестовое множество\image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12" y="-2411660"/>
            <a:ext cx="9144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50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MM Shadrina\Downloads\ВУЗ\ВУЗ\Тесно-зелёная доска\20220914_10401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780" y="-174576"/>
            <a:ext cx="9360000" cy="70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67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M:\Git\HatedPython\CourseWork\Тестовое множество\image2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32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11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M:\Git\HatedPython\CourseWork\Тестовое множество\image2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94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M:\Git\HatedPython\CourseWork\Тестовое множество\image2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8" y="-3339752"/>
            <a:ext cx="9144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97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:\Git\HatedPython\CourseWork\Тестовое множество\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576" y="-1603598"/>
            <a:ext cx="9217024" cy="1141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44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M Shadrina\Downloads\ВУЗ\ВУЗ\Тесно-зелёная доска\20220908_1030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7" y="-477738"/>
            <a:ext cx="12209437" cy="915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80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M Shadrina\Downloads\ВУЗ\ВУЗ\Тесно-зелёная доска\20220913_0849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7040" y="0"/>
            <a:ext cx="9361040" cy="702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58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M Shadrina\Downloads\ВУЗ\ВУЗ\Тесно-зелёная доска\20220916_1228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0" y="-162000"/>
            <a:ext cx="9360000" cy="70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35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MM Shadrina\Downloads\ВУЗ\ВУЗ\Тесно-зелёная доска\20220916_14005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2000"/>
            <a:ext cx="9360000" cy="70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69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MM Shadrina\Downloads\ВУЗ\ВУЗ\Тесно-зелёная доска\20220923_1326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9488" y="-134616"/>
            <a:ext cx="9360000" cy="70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54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Git\HatedPython\CourseWork\Тестовое множество\image2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-2403648"/>
            <a:ext cx="8388424" cy="1118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24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MM Shadrina\Downloads\ВУЗ\ВУЗ\Тесно-зелёная доска\20221007_13011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8" y="-459432"/>
            <a:ext cx="9360000" cy="70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18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MM Shadrina\Downloads\ВУЗ\ВУЗ\Тесно-зелёная доска\20221019_10320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0" y="-2468092"/>
            <a:ext cx="9360000" cy="9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30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MM Shadrina\Downloads\ВУЗ\ВУЗ\Тесно-зелёная доска\20221024_1506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2015333" y="-1310536"/>
            <a:ext cx="12740852" cy="9555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78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MM Shadrina\Downloads\ВУЗ\ВУЗ\Тесно-зелёная доска\20221118_1305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32"/>
            <a:ext cx="9360000" cy="70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55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MM Shadrina\Downloads\ВУЗ\ВУЗ\Тесно-зелёная доска\20221118_13053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904" y="-193104"/>
            <a:ext cx="9360000" cy="70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04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MM Shadrina\Downloads\ВУЗ\ВУЗ\Тесно-зелёная доска\20221118_1333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2673805" y="-2070611"/>
            <a:ext cx="16489832" cy="1236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69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MM Shadrina\Downloads\ВУЗ\ВУЗ\Тесно-зелёная доска\20221118_13331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5" r="-4335"/>
          <a:stretch/>
        </p:blipFill>
        <p:spPr bwMode="auto">
          <a:xfrm rot="5400000">
            <a:off x="-2988840" y="-1035496"/>
            <a:ext cx="14401600" cy="1080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115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MM Shadrina\Downloads\ВУЗ\ВУЗ\Тесно-зелёная доска\20221123_10515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436892" y="-1603639"/>
            <a:ext cx="12160715" cy="912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82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MM Shadrina\Downloads\ВУЗ\ВУЗ\Тесно-зелёная доска\20221124_1004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524000" y="-1383704"/>
            <a:ext cx="12192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44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MM Shadrina\Downloads\ВУЗ\ВУЗ\Тесно-зелёная доска\20221125_1206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54384" y="-513568"/>
            <a:ext cx="9360000" cy="70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8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MM Shadrina\Downloads\ВУЗ\ВУЗ\Тесно-зелёная доска\20221019_1026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2340768" y="-3411760"/>
            <a:ext cx="12961440" cy="1296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30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MM Shadrina\Downloads\ВУЗ\ВУЗ\Тесно-зелёная доска\20221125_12264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4" y="0"/>
            <a:ext cx="9780555" cy="733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64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MM Shadrina\Downloads\ВУЗ\ВУЗ\Тесно-зелёная доска\20221130_1029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32656"/>
            <a:ext cx="8380040" cy="628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53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MM Shadrina\Downloads\ВУЗ\ВУЗ\Тесно-зелёная доска\20221201_0828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456558" y="-1119506"/>
            <a:ext cx="12577397" cy="943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27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611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23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MM Shadrina\Downloads\ВУЗ\ВУЗ\Тесно-зелёная доска\20220923_1330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2000"/>
            <a:ext cx="9360000" cy="70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82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MM Shadrina\Downloads\ВУЗ\ВУЗ\Тесно-зелёная доска\20221130_10473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70520" y="-1815008"/>
            <a:ext cx="10704512" cy="802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6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:\Git\HatedPython\CourseWork\Тестовое множество\image25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22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:\Git\HatedPython\CourseWork\Тестовое множество\image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0882"/>
            <a:ext cx="9185176" cy="688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40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:\Git\HatedPython\CourseWork\Тестовое множество\image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382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0</Words>
  <Application>Microsoft Office PowerPoint</Application>
  <PresentationFormat>Экран (4:3)</PresentationFormat>
  <Paragraphs>0</Paragraphs>
  <Slides>33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34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MM Shadrina</dc:creator>
  <cp:lastModifiedBy>MM Shadrina</cp:lastModifiedBy>
  <cp:revision>7</cp:revision>
  <dcterms:created xsi:type="dcterms:W3CDTF">2025-05-18T16:15:38Z</dcterms:created>
  <dcterms:modified xsi:type="dcterms:W3CDTF">2025-05-18T18:03:15Z</dcterms:modified>
</cp:coreProperties>
</file>